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57" r:id="rId5"/>
    <p:sldId id="258" r:id="rId6"/>
    <p:sldId id="271" r:id="rId7"/>
    <p:sldId id="259" r:id="rId8"/>
    <p:sldId id="272" r:id="rId9"/>
    <p:sldId id="260" r:id="rId10"/>
    <p:sldId id="273" r:id="rId11"/>
    <p:sldId id="261" r:id="rId12"/>
    <p:sldId id="262" r:id="rId13"/>
    <p:sldId id="274" r:id="rId14"/>
    <p:sldId id="263" r:id="rId15"/>
    <p:sldId id="264" r:id="rId16"/>
    <p:sldId id="27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/>
    <p:restoredTop sz="94681"/>
  </p:normalViewPr>
  <p:slideViewPr>
    <p:cSldViewPr snapToGrid="0">
      <p:cViewPr varScale="1">
        <p:scale>
          <a:sx n="147" d="100"/>
          <a:sy n="147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4F1F3-A0EE-8D4E-69AF-C09B5337C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B80904-BE55-C787-FEA4-55D824762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18AFDC-79A6-57A7-C690-97EE6391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492A1-1043-B115-9D62-96242407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C155B-A884-0AE5-C124-C4775C41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47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D17F7-6E95-D4F8-37C4-B7002CA3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D5F663-5A7D-80DA-6296-C8903E108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9A2A4-EA6A-7C00-04FA-6A5DF84DF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8E15C9-100E-0525-E2FA-4507CD1D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FCFE96-9CAC-B77E-5029-F3D02165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738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20502A-8F98-09F3-E367-526BF19A1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A10528-9B69-8716-413D-F23362BFA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34518B-502A-61DC-D82E-1C633992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DE1980-661E-3A2B-9291-13637570F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33075-1038-90F3-FE44-48A23218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12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F7D83-A934-D192-11FC-E29599E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2B750-F473-4354-C230-FF566F92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2D7AB7-700C-51EE-9CF4-74839C0D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9E683-5D2C-985B-BD31-53400976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B9F81-BE10-10BF-C4EA-6AFABF63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707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28A91-C9D7-16F1-A145-9DFD17F3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9A4397-5816-DEF2-840D-122CC76F2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8DEF8B-2DAA-A2E3-BC7C-C3841A01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63A5BC-9006-F132-9C09-47DFBD5D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9FC10-6C65-04EF-0416-E248E8E1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77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B8EB0-8B3F-0124-C488-A45BA9BA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F819D-4DDD-C7E0-4EC6-16859A326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57A7F2-BDB0-52F0-5F21-808FBD726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9655B-4EE9-5836-59AC-5F7DFB43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125144-76A4-647C-C698-20635C30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D1B4A-94F2-5B68-29C2-C736EBCF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515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51F3B-0A2E-7472-1402-4F2B4371A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D3DD8-4CEC-9BC5-91C9-E49BFA29C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7C1203-E9AF-56E6-8D5F-206F0C2A4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40D6F9-A947-6819-989B-1731E6833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3A86B0-9F9E-FF1A-6663-43CAB6D2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176A26-2240-DF69-B74E-1184172B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F4CC69-902C-49B4-0386-CF174E725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A60FEE-D3C3-54F0-84EF-73F31E9A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44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ED68A-9C53-436A-A2FF-5B25E47E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704137-42BC-95F1-DC43-6300E03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03E88-2CC2-47CC-D79B-7E89F8EF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1BC18E-6F67-6FF0-20BC-B0194200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242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1EEA75-88F8-376A-D7D1-CAE359BD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DFA480-7989-0D3C-19A7-0AF7807A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B03EF9-3E23-F440-D9C1-4DDCF191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50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72114-E613-8D5F-B038-97348DA5B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3058B2-4C82-3D14-FDC1-2D33AAE9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AA5D5-A172-42E8-5DFE-A721B242A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8E16D6-1C8B-0022-7B34-F2BB9BDB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1ED899-178C-23AC-53BE-ECBAF6BA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07195D-2241-F8D0-F8AF-809D7186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806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B5030-CEF0-805E-C089-F2610EA4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8947A7-F3DE-F605-FFF3-1B4C24113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967061-F2D3-488F-9777-549DF2927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3BF224-52F9-DCBB-36CC-28304472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F9FD63-4A71-74F8-0C2A-F5652173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23D6ED-7F84-0E0C-926D-67248E9F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052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90404A-0182-29AB-1522-AAC186E8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8504F-1400-ABCF-0973-FC891B7C2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D732D6-6462-1DEB-360F-11BA64AA3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A1B08A-3C43-5F4B-84F5-ED624C9CF044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64458D-0C6A-07FB-1C6E-651866DEB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E59AA-306C-625A-A6C3-BC6714094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9AAFBB-527F-2B49-A611-5AF8E7BED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960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4A9A2-0261-CCE5-1EA9-25A5204750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机器视觉</a:t>
            </a:r>
            <a:br>
              <a:rPr kumimoji="1" lang="en-US" altLang="zh-CN" dirty="0"/>
            </a:br>
            <a:r>
              <a:rPr kumimoji="1" lang="zh-CN" altLang="en-US" dirty="0"/>
              <a:t>作业一</a:t>
            </a:r>
            <a:br>
              <a:rPr kumimoji="1" lang="en-US" altLang="zh-CN" dirty="0"/>
            </a:br>
            <a:r>
              <a:rPr lang="zh-CN" altLang="en-US" dirty="0"/>
              <a:t>图像浏览器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224EB3-2830-03D2-AA51-464A9FD780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张俊杰</a:t>
            </a:r>
            <a:endParaRPr kumimoji="1" lang="en-US" altLang="zh-CN" dirty="0"/>
          </a:p>
          <a:p>
            <a:r>
              <a:rPr kumimoji="1" lang="en-US" altLang="zh-CN" dirty="0"/>
              <a:t>202530131052</a:t>
            </a:r>
          </a:p>
          <a:p>
            <a:r>
              <a:rPr kumimoji="1" lang="en-US" altLang="zh-CN" dirty="0"/>
              <a:t>2025.11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97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600D6-09EF-E67C-2DDD-75D9B2A92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72772-AB14-BDF5-3F7C-33654A0C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缩放图像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400BB5-5C98-F099-F6B8-79E3DB4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220"/>
            <a:ext cx="12192000" cy="50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0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A978-B24A-369C-C658-FBC60CA6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D42DEB-FBA3-552B-6118-20A8937C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34" y="308836"/>
            <a:ext cx="8998131" cy="62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1DC2-9972-E63D-CADB-C8172179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3AA176-47FE-9574-33C6-E528E783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7" y="269349"/>
            <a:ext cx="10069286" cy="63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3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33B03-7A00-7686-B805-A7E0FB3F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0F164-E34B-D6A7-230A-DE79434D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反色处理和灰度化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5256AC-9C7F-67BE-A205-A196E77C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531"/>
            <a:ext cx="12197703" cy="50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5D6A3-36AC-845C-6323-4ECFE642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2F2764-8984-40E6-4AB6-E6188273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8" y="224135"/>
            <a:ext cx="10330543" cy="64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DE3A9-75CD-6413-9576-EF0102C17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9AE301-536C-1E7C-9340-C5620C14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4" y="165879"/>
            <a:ext cx="10400211" cy="65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1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4F025-EACB-0B61-B941-3316C330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C3CB5D-F43B-7472-D41E-EC1AEC65E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Einops</a:t>
            </a:r>
            <a:r>
              <a:rPr kumimoji="1" lang="zh-CN" altLang="en-US" dirty="0"/>
              <a:t>速度最快，但是在缩放上反而最慢</a:t>
            </a:r>
            <a:endParaRPr kumimoji="1" lang="en-US" altLang="zh-CN" dirty="0"/>
          </a:p>
          <a:p>
            <a:r>
              <a:rPr kumimoji="1" lang="en-US" altLang="zh-CN" dirty="0"/>
              <a:t>Pure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速度最慢，但是在反色处理上反超了</a:t>
            </a:r>
            <a:r>
              <a:rPr kumimoji="1" lang="en-US" altLang="zh-CN" dirty="0" err="1"/>
              <a:t>opencv</a:t>
            </a:r>
            <a:endParaRPr kumimoji="1" lang="en-US" altLang="zh-CN" dirty="0"/>
          </a:p>
          <a:p>
            <a:r>
              <a:rPr kumimoji="1" lang="zh-CN" altLang="en-US" dirty="0"/>
              <a:t>详细代码请见附件</a:t>
            </a:r>
          </a:p>
        </p:txBody>
      </p:sp>
    </p:spTree>
    <p:extLst>
      <p:ext uri="{BB962C8B-B14F-4D97-AF65-F5344CB8AC3E}">
        <p14:creationId xmlns:p14="http://schemas.microsoft.com/office/powerpoint/2010/main" val="407526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E44B8-AE80-68E7-3CF7-B9E87E4D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14AAA-267C-7FFE-78BC-61C174496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python</a:t>
            </a:r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uv</a:t>
            </a:r>
            <a:r>
              <a:rPr kumimoji="1" lang="zh-CN" altLang="en-US" dirty="0"/>
              <a:t>作为虚拟环境管理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C89924-C0A1-66EA-69E0-5CCDABD1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09" y="2997994"/>
            <a:ext cx="7772400" cy="3422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8E74C5-4B70-D2C8-FEC0-7F91D189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617" y="2997994"/>
            <a:ext cx="3897383" cy="342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5D9C7-F0AB-7D62-E5D6-0BED7A8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7FDAF-7B26-7CCF-5707-8F7C144AA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Algorithm.py</a:t>
            </a:r>
            <a:r>
              <a:rPr kumimoji="1" lang="zh-CN" altLang="en-US" dirty="0"/>
              <a:t> 有三种实现算法（</a:t>
            </a:r>
            <a:r>
              <a:rPr kumimoji="1" lang="en-US" altLang="zh-CN" dirty="0" err="1"/>
              <a:t>opencv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einops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 err="1"/>
              <a:t>main.py</a:t>
            </a:r>
            <a:r>
              <a:rPr kumimoji="1" lang="zh-CN" altLang="en-US" dirty="0"/>
              <a:t> 实现前端显示和交互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27F137-5E4D-5889-B642-DE8ECA95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57860"/>
            <a:ext cx="7772400" cy="31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109406-043E-9CEA-1C31-7B6519AB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316" y="0"/>
            <a:ext cx="7003990" cy="14456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A9A2F1-8B1E-415C-967A-53B5C7CEF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316" y="1357117"/>
            <a:ext cx="7015367" cy="55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810324-402F-F9E0-D600-5F0CA695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6" y="493551"/>
            <a:ext cx="11649047" cy="587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4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DB2AA4-8AC7-29C2-0C4E-A261FC19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11353800" cy="68919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AC6D0C-8CB2-D0ED-26BC-1C0FAD75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AC5DD-A950-86C7-20F6-F2AFF754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ImageAlgorithm</a:t>
            </a:r>
            <a:r>
              <a:rPr kumimoji="1" lang="zh-CN" altLang="en-US" dirty="0"/>
              <a:t>类作为协议规定</a:t>
            </a:r>
            <a:endParaRPr kumimoji="1" lang="en-US" altLang="zh-CN" dirty="0"/>
          </a:p>
          <a:p>
            <a:r>
              <a:rPr kumimoji="1" lang="en-US" altLang="zh-CN" dirty="0"/>
              <a:t>……Algorithm</a:t>
            </a:r>
            <a:r>
              <a:rPr kumimoji="1" lang="zh-CN" altLang="en-US" dirty="0"/>
              <a:t>类是对应技术的具体实现</a:t>
            </a:r>
            <a:endParaRPr kumimoji="1" lang="en-US" altLang="zh-CN" dirty="0"/>
          </a:p>
          <a:p>
            <a:r>
              <a:rPr kumimoji="1" lang="en-US" altLang="zh-CN" dirty="0" err="1"/>
              <a:t>AlgorithmManager</a:t>
            </a:r>
            <a:r>
              <a:rPr kumimoji="1" lang="zh-CN" altLang="en-US" dirty="0"/>
              <a:t>类是调用管理四种图像算法的类</a:t>
            </a:r>
          </a:p>
        </p:txBody>
      </p:sp>
    </p:spTree>
    <p:extLst>
      <p:ext uri="{BB962C8B-B14F-4D97-AF65-F5344CB8AC3E}">
        <p14:creationId xmlns:p14="http://schemas.microsoft.com/office/powerpoint/2010/main" val="44138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5F2D6-7E04-4954-BFC3-7FC13347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A1B3AF-438D-CAAD-319E-71050DD9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" y="111695"/>
            <a:ext cx="10887891" cy="66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D3986-E5E9-7443-698A-54ECCE55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旋转</a:t>
            </a:r>
            <a:r>
              <a:rPr kumimoji="1" lang="en-US" altLang="zh-CN" dirty="0"/>
              <a:t>90</a:t>
            </a:r>
            <a:r>
              <a:rPr kumimoji="1" lang="zh-CN" altLang="en-US" dirty="0"/>
              <a:t>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26D4C5-72DF-1CAB-9D5B-C69FF349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879"/>
            <a:ext cx="12196656" cy="30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500AB-15AB-D874-3423-A0DA33898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D69F21-3278-B449-D4AF-58BEFF8E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3" y="181546"/>
            <a:ext cx="10321834" cy="649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0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121</Words>
  <Application>Microsoft Macintosh PowerPoint</Application>
  <PresentationFormat>宽屏</PresentationFormat>
  <Paragraphs>21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机器视觉 作业一 图像浏览器</vt:lpstr>
      <vt:lpstr>开发技术</vt:lpstr>
      <vt:lpstr>项目结构</vt:lpstr>
      <vt:lpstr>PowerPoint 演示文稿</vt:lpstr>
      <vt:lpstr>PowerPoint 演示文稿</vt:lpstr>
      <vt:lpstr>算法结构</vt:lpstr>
      <vt:lpstr>PowerPoint 演示文稿</vt:lpstr>
      <vt:lpstr>旋转90度</vt:lpstr>
      <vt:lpstr>PowerPoint 演示文稿</vt:lpstr>
      <vt:lpstr>缩放图像</vt:lpstr>
      <vt:lpstr>PowerPoint 演示文稿</vt:lpstr>
      <vt:lpstr>PowerPoint 演示文稿</vt:lpstr>
      <vt:lpstr>反色处理和灰度化</vt:lpstr>
      <vt:lpstr>PowerPoint 演示文稿</vt:lpstr>
      <vt:lpstr>PowerPoint 演示文稿</vt:lpstr>
      <vt:lpstr>对比结果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俊杰 张</dc:creator>
  <cp:lastModifiedBy>俊杰 张</cp:lastModifiedBy>
  <cp:revision>1</cp:revision>
  <dcterms:created xsi:type="dcterms:W3CDTF">2025-11-30T05:41:32Z</dcterms:created>
  <dcterms:modified xsi:type="dcterms:W3CDTF">2025-11-30T06:06:29Z</dcterms:modified>
</cp:coreProperties>
</file>